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0"/>
  </p:notesMasterIdLst>
  <p:sldIdLst>
    <p:sldId id="346" r:id="rId2"/>
    <p:sldId id="367" r:id="rId3"/>
    <p:sldId id="368" r:id="rId4"/>
    <p:sldId id="330" r:id="rId5"/>
    <p:sldId id="279" r:id="rId6"/>
    <p:sldId id="278" r:id="rId7"/>
    <p:sldId id="285" r:id="rId8"/>
    <p:sldId id="293" r:id="rId9"/>
    <p:sldId id="298" r:id="rId10"/>
    <p:sldId id="347" r:id="rId11"/>
    <p:sldId id="294" r:id="rId12"/>
    <p:sldId id="257" r:id="rId13"/>
    <p:sldId id="340" r:id="rId14"/>
    <p:sldId id="292" r:id="rId15"/>
    <p:sldId id="262" r:id="rId16"/>
    <p:sldId id="263" r:id="rId17"/>
    <p:sldId id="286" r:id="rId18"/>
    <p:sldId id="280" r:id="rId19"/>
    <p:sldId id="297" r:id="rId20"/>
    <p:sldId id="290" r:id="rId21"/>
    <p:sldId id="283" r:id="rId22"/>
    <p:sldId id="296" r:id="rId23"/>
    <p:sldId id="289" r:id="rId24"/>
    <p:sldId id="287" r:id="rId25"/>
    <p:sldId id="288" r:id="rId26"/>
    <p:sldId id="281" r:id="rId27"/>
    <p:sldId id="295" r:id="rId28"/>
    <p:sldId id="291" r:id="rId29"/>
    <p:sldId id="373" r:id="rId30"/>
    <p:sldId id="375" r:id="rId31"/>
    <p:sldId id="350" r:id="rId32"/>
    <p:sldId id="351" r:id="rId33"/>
    <p:sldId id="352" r:id="rId34"/>
    <p:sldId id="353" r:id="rId35"/>
    <p:sldId id="380" r:id="rId36"/>
    <p:sldId id="369" r:id="rId37"/>
    <p:sldId id="271" r:id="rId38"/>
    <p:sldId id="365" r:id="rId39"/>
    <p:sldId id="381" r:id="rId40"/>
    <p:sldId id="382" r:id="rId41"/>
    <p:sldId id="275" r:id="rId42"/>
    <p:sldId id="272" r:id="rId43"/>
    <p:sldId id="274" r:id="rId44"/>
    <p:sldId id="342" r:id="rId45"/>
    <p:sldId id="276" r:id="rId46"/>
    <p:sldId id="259" r:id="rId47"/>
    <p:sldId id="277" r:id="rId48"/>
    <p:sldId id="260" r:id="rId49"/>
    <p:sldId id="261" r:id="rId50"/>
    <p:sldId id="273" r:id="rId51"/>
    <p:sldId id="341" r:id="rId52"/>
    <p:sldId id="343" r:id="rId53"/>
    <p:sldId id="348" r:id="rId54"/>
    <p:sldId id="384" r:id="rId55"/>
    <p:sldId id="358" r:id="rId56"/>
    <p:sldId id="359" r:id="rId57"/>
    <p:sldId id="370" r:id="rId58"/>
    <p:sldId id="265" r:id="rId59"/>
    <p:sldId id="385" r:id="rId60"/>
    <p:sldId id="386" r:id="rId61"/>
    <p:sldId id="387" r:id="rId62"/>
    <p:sldId id="312" r:id="rId63"/>
    <p:sldId id="310" r:id="rId64"/>
    <p:sldId id="309" r:id="rId65"/>
    <p:sldId id="306" r:id="rId66"/>
    <p:sldId id="268" r:id="rId67"/>
    <p:sldId id="311" r:id="rId68"/>
    <p:sldId id="266" r:id="rId69"/>
    <p:sldId id="313" r:id="rId70"/>
    <p:sldId id="304" r:id="rId71"/>
    <p:sldId id="305" r:id="rId72"/>
    <p:sldId id="269" r:id="rId73"/>
    <p:sldId id="308" r:id="rId74"/>
    <p:sldId id="267" r:id="rId75"/>
    <p:sldId id="270" r:id="rId76"/>
    <p:sldId id="349" r:id="rId77"/>
    <p:sldId id="331" r:id="rId78"/>
    <p:sldId id="344" r:id="rId79"/>
    <p:sldId id="354" r:id="rId80"/>
    <p:sldId id="355" r:id="rId81"/>
    <p:sldId id="356" r:id="rId82"/>
    <p:sldId id="357" r:id="rId83"/>
    <p:sldId id="388" r:id="rId84"/>
    <p:sldId id="393" r:id="rId85"/>
    <p:sldId id="371" r:id="rId86"/>
    <p:sldId id="299" r:id="rId87"/>
    <p:sldId id="395" r:id="rId88"/>
    <p:sldId id="394" r:id="rId89"/>
    <p:sldId id="396" r:id="rId90"/>
    <p:sldId id="300" r:id="rId91"/>
    <p:sldId id="327" r:id="rId92"/>
    <p:sldId id="302" r:id="rId93"/>
    <p:sldId id="301" r:id="rId94"/>
    <p:sldId id="326" r:id="rId95"/>
    <p:sldId id="333" r:id="rId96"/>
    <p:sldId id="339" r:id="rId97"/>
    <p:sldId id="334" r:id="rId98"/>
    <p:sldId id="335" r:id="rId99"/>
    <p:sldId id="332" r:id="rId100"/>
    <p:sldId id="336" r:id="rId101"/>
    <p:sldId id="337" r:id="rId102"/>
    <p:sldId id="338" r:id="rId103"/>
    <p:sldId id="397" r:id="rId104"/>
    <p:sldId id="398" r:id="rId105"/>
    <p:sldId id="360" r:id="rId106"/>
    <p:sldId id="361" r:id="rId107"/>
    <p:sldId id="372" r:id="rId108"/>
    <p:sldId id="323" r:id="rId109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60EFC-5AC6-4B81-9178-6D9F129FD335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D7822-81CD-4E22-B25B-C9171CEA29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200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6617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83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183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88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649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66B9C-9C7D-4E61-9403-3B1E73513F1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28C1E-1FE9-4C92-9424-6F4DFF3BAB6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1EA1-79B3-449C-B3EC-54A3335C354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E8F1E-2E49-4905-916A-5F39DDD6F63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2ECCF-BD20-4300-BD75-8EA15F85F87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E95AD-7B14-48FB-BA5A-9072335787E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8870E-1505-4437-BE86-75DEBD38987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8CC13-5B8D-481D-8015-7ACC78C1290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502D3-2D32-4E6E-8E28-67631F75758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20A83-31AD-404D-995B-B42E0580DBF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9B69F-98CA-4DFE-808E-559CAC534A5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99F84B4-3B7D-4FF5-83C2-89478DD06A5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dirty="0">
                <a:solidFill>
                  <a:schemeClr val="tx1"/>
                </a:solidFill>
              </a:rPr>
              <a:t>Mondeling  Nederlands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l-NL" sz="4000" b="1"/>
              <a:t>Cursus 3 – Module 4</a:t>
            </a:r>
          </a:p>
          <a:p>
            <a:pPr eaLnBrk="1" hangingPunct="1">
              <a:lnSpc>
                <a:spcPct val="80000"/>
              </a:lnSpc>
            </a:pPr>
            <a:endParaRPr lang="nl-NL" sz="4000" b="1"/>
          </a:p>
          <a:p>
            <a:pPr eaLnBrk="1" hangingPunct="1">
              <a:lnSpc>
                <a:spcPct val="80000"/>
              </a:lnSpc>
            </a:pPr>
            <a:r>
              <a:rPr lang="nl-NL" sz="3600"/>
              <a:t>Dag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de domoor</a:t>
            </a:r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16" y="1600200"/>
            <a:ext cx="6799568" cy="4525963"/>
          </a:xfr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2948" name="Picture 4" descr="crewelw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6961187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719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wol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3972" name="Picture 4" descr="Boedapest_zwaard_ijzer_strij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7777163" cy="58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ijzer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4996" name="Picture 4" descr="bola_zwangerschapsbel_zilver_ster_ma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0"/>
            <a:ext cx="6769100" cy="584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101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zilver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Leg de voeldoos met een doek eroverheen in het midden</a:t>
            </a:r>
          </a:p>
          <a:p>
            <a:r>
              <a:rPr lang="nl-NL" dirty="0"/>
              <a:t>Laat een kind 1 voorwerp voelen en beschrijven </a:t>
            </a:r>
            <a:br>
              <a:rPr lang="nl-NL" dirty="0"/>
            </a:br>
            <a:endParaRPr lang="nl-NL" dirty="0"/>
          </a:p>
          <a:p>
            <a:pPr marL="0" indent="0" algn="ctr">
              <a:buNone/>
            </a:pPr>
            <a:r>
              <a:rPr lang="nl-NL" i="1" dirty="0"/>
              <a:t>Waar is het van gemaakt?</a:t>
            </a:r>
          </a:p>
          <a:p>
            <a:pPr marL="0" indent="0" algn="ctr">
              <a:buNone/>
            </a:pPr>
            <a:r>
              <a:rPr lang="nl-NL" i="1" dirty="0"/>
              <a:t>Het is van ….. gemaakt!</a:t>
            </a:r>
          </a:p>
        </p:txBody>
      </p:sp>
    </p:spTree>
    <p:extLst>
      <p:ext uri="{BB962C8B-B14F-4D97-AF65-F5344CB8AC3E}">
        <p14:creationId xmlns:p14="http://schemas.microsoft.com/office/powerpoint/2010/main" val="80360646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</a:t>
            </a:r>
            <a:br>
              <a:rPr lang="nl-NL" dirty="0"/>
            </a:br>
            <a:r>
              <a:rPr lang="nl-NL" sz="4000" dirty="0"/>
              <a:t>Placemat</a:t>
            </a:r>
          </a:p>
        </p:txBody>
      </p:sp>
      <p:pic>
        <p:nvPicPr>
          <p:cNvPr id="4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27878"/>
            <a:ext cx="5256584" cy="3584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539552" y="55172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sz="3200" kern="0" dirty="0"/>
              <a:t>In een viertal gaan zitten, in elk vak zoveel mogelijk dingen opschrijven die ze kennen</a:t>
            </a:r>
          </a:p>
        </p:txBody>
      </p:sp>
    </p:spTree>
    <p:extLst>
      <p:ext uri="{BB962C8B-B14F-4D97-AF65-F5344CB8AC3E}">
        <p14:creationId xmlns:p14="http://schemas.microsoft.com/office/powerpoint/2010/main" val="210167458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8806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hoek</a:t>
            </a:r>
          </a:p>
          <a:p>
            <a:pPr>
              <a:buFontTx/>
              <a:buNone/>
            </a:pPr>
            <a:r>
              <a:rPr lang="nl-NL"/>
              <a:t>de lijn</a:t>
            </a:r>
          </a:p>
          <a:p>
            <a:pPr>
              <a:buFontTx/>
              <a:buNone/>
            </a:pPr>
            <a:r>
              <a:rPr lang="nl-NL"/>
              <a:t>de rechthoek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8909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hoek			de hoeken</a:t>
            </a:r>
          </a:p>
          <a:p>
            <a:pPr>
              <a:buFontTx/>
              <a:buNone/>
            </a:pPr>
            <a:r>
              <a:rPr lang="nl-NL"/>
              <a:t>de lijn			de lijnen</a:t>
            </a:r>
          </a:p>
          <a:p>
            <a:pPr>
              <a:buFontTx/>
              <a:buNone/>
            </a:pPr>
            <a:r>
              <a:rPr lang="nl-NL"/>
              <a:t>de rechthoek		de rechthoeken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26271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5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nl-NL" dirty="0"/>
              <a:t>Woorden van dag 1 – 4  herhalen</a:t>
            </a:r>
            <a:br>
              <a:rPr lang="nl-NL" dirty="0"/>
            </a:br>
            <a:br>
              <a:rPr lang="nl-NL" dirty="0"/>
            </a:br>
            <a:r>
              <a:rPr lang="nl-NL" dirty="0"/>
              <a:t>door middel van het spel BINGO</a:t>
            </a:r>
          </a:p>
          <a:p>
            <a:pPr algn="ctr" eaLnBrk="1" hangingPunct="1">
              <a:buFontTx/>
              <a:buNone/>
            </a:pPr>
            <a:endParaRPr lang="nl-NL" dirty="0"/>
          </a:p>
          <a:p>
            <a:pPr algn="ctr" eaLnBrk="1" hangingPunct="1">
              <a:buFontTx/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244" name="Picture 4" descr="tuinsto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60483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2025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tuinstoel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1268" name="Picture 5" descr="wasmarm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7956550" cy="597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3903663" y="5969000"/>
            <a:ext cx="1323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was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2292" name="Picture 5" descr="wasknij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451725" cy="49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3903663" y="5969000"/>
            <a:ext cx="2386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wasknijper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3316" name="Picture 4" descr="waslij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1765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waslijn</a:t>
            </a:r>
          </a:p>
        </p:txBody>
      </p:sp>
      <p:cxnSp>
        <p:nvCxnSpPr>
          <p:cNvPr id="13" name="Rechte verbindingslijn met pijl 12"/>
          <p:cNvCxnSpPr/>
          <p:nvPr/>
        </p:nvCxnSpPr>
        <p:spPr>
          <a:xfrm rot="5400000" flipH="1" flipV="1">
            <a:off x="2483644" y="3501232"/>
            <a:ext cx="4321175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4340" name="Picture 4" descr="waslij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243887" cy="5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1765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waslijn</a:t>
            </a:r>
          </a:p>
        </p:txBody>
      </p:sp>
      <p:cxnSp>
        <p:nvCxnSpPr>
          <p:cNvPr id="9" name="Rechte verbindingslijn met pijl 8"/>
          <p:cNvCxnSpPr/>
          <p:nvPr/>
        </p:nvCxnSpPr>
        <p:spPr>
          <a:xfrm rot="5400000" flipH="1" flipV="1">
            <a:off x="2555875" y="2708275"/>
            <a:ext cx="5400675" cy="936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5364" name="Picture 4" descr="wasmach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0"/>
            <a:ext cx="60483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2686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wasmachine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6388" name="Picture 4" descr="het_we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60425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15509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weer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7412" name="Picture 4" descr="bewe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6145213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1646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bewegen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8436" name="Picture 4" descr="preventie_figuur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6049962" cy="60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1325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optillen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verband</a:t>
            </a:r>
          </a:p>
          <a:p>
            <a:r>
              <a:rPr lang="nl-NL" dirty="0"/>
              <a:t>De pleister</a:t>
            </a:r>
          </a:p>
          <a:p>
            <a:r>
              <a:rPr lang="nl-NL" dirty="0"/>
              <a:t>De wond</a:t>
            </a:r>
          </a:p>
          <a:p>
            <a:r>
              <a:rPr lang="nl-NL" dirty="0"/>
              <a:t>Het gat</a:t>
            </a:r>
          </a:p>
          <a:p>
            <a:r>
              <a:rPr lang="nl-NL" dirty="0"/>
              <a:t>Een verband omdoen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524" y="4077072"/>
            <a:ext cx="2753040" cy="23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05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9460" name="Picture 4" descr="dyn005_original_669_472_gif__d0639de22ba76ac9d31660863803fe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8497888" cy="5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1506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regenen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0484" name="Picture 4" descr="j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0"/>
            <a:ext cx="5418138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2386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waarschuwen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1508" name="Picture 4" descr="regen4f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80645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468313" y="5969000"/>
            <a:ext cx="10960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tikken (de regen tikt tegen het </a:t>
            </a:r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raam)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l-NL"/>
              <a:t>    </a:t>
            </a:r>
          </a:p>
        </p:txBody>
      </p:sp>
      <p:pic>
        <p:nvPicPr>
          <p:cNvPr id="22532" name="Picture 4" descr="foto_parapl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925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6CAYX0UHQCAOXTXCHCARRT0FACAODI2UFCAFDAB25CATVNS3BCARISNXTCADU9UEOCA7EQ0V0CAFOY6JMCA341Z3WCAKOTIAMCA4PS736CA09NN6NCAFOZRTKCAGZN3OZCAKA4S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0"/>
            <a:ext cx="446405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903663" y="5969000"/>
            <a:ext cx="1925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droog - nat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3556" name="Picture 4" descr="HCA34I56RCAHHMU2OCA54H0W2CAKXTJ0NCAC2IQ3NCAAUD5H4CA0DNTDZCASL52FKCAB4YV31CAUXIGVICAIGRA91CAAC18KICA7LBQJLCA88FBVHCAQWGPWZCA81H0X0CAEUU25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75247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1744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echt waar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4580" name="Picture 4" descr="gek_van_fiet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0"/>
            <a:ext cx="578485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765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gek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5604" name="Picture 4" descr="album_large_14323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0"/>
            <a:ext cx="6264275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14239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kletsnat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6628" name="Picture 4" descr="SchoneW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6013450" cy="60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1344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schoon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7651" name="Picture 4" descr="dyn001_original_640_427_pjpeg_2570577_4fb9db03bc94439958b94a9301ef71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68875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SchoneWa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35600" y="0"/>
            <a:ext cx="3708400" cy="3708400"/>
          </a:xfrm>
          <a:noFill/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903663" y="5969000"/>
            <a:ext cx="1987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vuil-schoon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797116" cy="5544616"/>
          </a:xfrm>
        </p:spPr>
      </p:pic>
    </p:spTree>
    <p:extLst>
      <p:ext uri="{BB962C8B-B14F-4D97-AF65-F5344CB8AC3E}">
        <p14:creationId xmlns:p14="http://schemas.microsoft.com/office/powerpoint/2010/main" val="224169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 je leren?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onweer</a:t>
            </a:r>
          </a:p>
          <a:p>
            <a:r>
              <a:rPr lang="nl-NL" dirty="0"/>
              <a:t>Nat – droog</a:t>
            </a:r>
          </a:p>
          <a:p>
            <a:r>
              <a:rPr lang="nl-NL" dirty="0"/>
              <a:t>Vuil - schoon</a:t>
            </a:r>
          </a:p>
          <a:p>
            <a:r>
              <a:rPr lang="nl-NL" dirty="0"/>
              <a:t>De was</a:t>
            </a:r>
          </a:p>
        </p:txBody>
      </p:sp>
      <p:pic>
        <p:nvPicPr>
          <p:cNvPr id="4" name="Picture 4" descr="don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4754" y="3573016"/>
            <a:ext cx="4362514" cy="2825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6342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</p:spTree>
    <p:extLst>
      <p:ext uri="{BB962C8B-B14F-4D97-AF65-F5344CB8AC3E}">
        <p14:creationId xmlns:p14="http://schemas.microsoft.com/office/powerpoint/2010/main" val="3790552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2867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domoor</a:t>
            </a:r>
          </a:p>
          <a:p>
            <a:pPr>
              <a:buFontTx/>
              <a:buNone/>
            </a:pPr>
            <a:r>
              <a:rPr lang="nl-NL"/>
              <a:t>de klomp</a:t>
            </a:r>
          </a:p>
          <a:p>
            <a:pPr>
              <a:buFontTx/>
              <a:buNone/>
            </a:pPr>
            <a:r>
              <a:rPr lang="nl-NL"/>
              <a:t>de tuinstoel</a:t>
            </a:r>
          </a:p>
          <a:p>
            <a:pPr>
              <a:buFontTx/>
              <a:buNone/>
            </a:pPr>
            <a:r>
              <a:rPr lang="nl-NL"/>
              <a:t>de waslijnen</a:t>
            </a:r>
          </a:p>
          <a:p>
            <a:endParaRPr lang="nl-NL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2969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domoor		de domoren</a:t>
            </a:r>
          </a:p>
          <a:p>
            <a:pPr>
              <a:buFontTx/>
              <a:buNone/>
            </a:pPr>
            <a:r>
              <a:rPr lang="nl-NL"/>
              <a:t>de klomp			de klompen</a:t>
            </a:r>
          </a:p>
          <a:p>
            <a:pPr>
              <a:buFontTx/>
              <a:buNone/>
            </a:pPr>
            <a:r>
              <a:rPr lang="nl-NL"/>
              <a:t>de tuinstoel		de tuinstoelen</a:t>
            </a:r>
          </a:p>
          <a:p>
            <a:pPr>
              <a:buFontTx/>
              <a:buNone/>
            </a:pPr>
            <a:r>
              <a:rPr lang="nl-NL"/>
              <a:t>de waslijn			de waslijnen</a:t>
            </a:r>
          </a:p>
          <a:p>
            <a:endParaRPr lang="nl-NL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3072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wasknijper</a:t>
            </a:r>
          </a:p>
          <a:p>
            <a:pPr>
              <a:buFontTx/>
              <a:buNone/>
            </a:pPr>
            <a:r>
              <a:rPr lang="nl-NL"/>
              <a:t>de wasmachine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3174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wasknijper		de wasknijpers</a:t>
            </a:r>
          </a:p>
          <a:p>
            <a:pPr>
              <a:buFontTx/>
              <a:buNone/>
            </a:pPr>
            <a:r>
              <a:rPr lang="nl-NL"/>
              <a:t>de wasmachine	de wasmachines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Stijgen / dalen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Ik/jij/wij kaartjes uitdelen</a:t>
            </a:r>
          </a:p>
          <a:p>
            <a:r>
              <a:rPr lang="nl-NL" dirty="0"/>
              <a:t>De leerkracht zegt het werkwoord en de kinderen gaan staan bij hun vorm en zeggen het werkwoord vervoegd in de verleden tijd</a:t>
            </a:r>
          </a:p>
          <a:p>
            <a:endParaRPr lang="nl-NL" dirty="0"/>
          </a:p>
          <a:p>
            <a:r>
              <a:rPr lang="nl-NL" dirty="0"/>
              <a:t>Zitten , lezen, komen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err="1"/>
              <a:t>TweetalCoach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91471" cy="3951288"/>
          </a:xfrm>
        </p:spPr>
        <p:txBody>
          <a:bodyPr/>
          <a:lstStyle/>
          <a:p>
            <a:r>
              <a:rPr lang="nl-NL" dirty="0"/>
              <a:t>Leerlingen krijgen het werkwoord op een kaartje</a:t>
            </a:r>
          </a:p>
          <a:p>
            <a:r>
              <a:rPr lang="nl-NL" dirty="0"/>
              <a:t>1 leerling maakt een zin in tegenwoordige tijd met het </a:t>
            </a:r>
            <a:r>
              <a:rPr lang="nl-NL" dirty="0" err="1"/>
              <a:t>ww</a:t>
            </a:r>
            <a:endParaRPr lang="nl-NL" dirty="0"/>
          </a:p>
          <a:p>
            <a:r>
              <a:rPr lang="nl-NL" dirty="0"/>
              <a:t>Andere leerling zet de zin in de verleden tijd</a:t>
            </a:r>
          </a:p>
          <a:p>
            <a:endParaRPr lang="nl-NL" dirty="0"/>
          </a:p>
          <a:p>
            <a:pPr marL="0" indent="0" algn="ctr">
              <a:buNone/>
            </a:pPr>
            <a:r>
              <a:rPr lang="nl-NL" i="1" dirty="0"/>
              <a:t>De jongen huilt bij de film</a:t>
            </a:r>
          </a:p>
          <a:p>
            <a:pPr marL="0" indent="0" algn="ctr">
              <a:buNone/>
            </a:pPr>
            <a:r>
              <a:rPr lang="nl-NL" i="1" dirty="0"/>
              <a:t>De jongen huilde bij de film</a:t>
            </a:r>
          </a:p>
        </p:txBody>
      </p:sp>
    </p:spTree>
    <p:extLst>
      <p:ext uri="{BB962C8B-B14F-4D97-AF65-F5344CB8AC3E}">
        <p14:creationId xmlns:p14="http://schemas.microsoft.com/office/powerpoint/2010/main" val="1865700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905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2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903663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onweer</a:t>
            </a:r>
          </a:p>
          <a:p>
            <a:r>
              <a:rPr lang="nl-NL" dirty="0"/>
              <a:t>De donder</a:t>
            </a:r>
          </a:p>
          <a:p>
            <a:r>
              <a:rPr lang="nl-NL" dirty="0"/>
              <a:t>De bliksem</a:t>
            </a:r>
          </a:p>
          <a:p>
            <a:r>
              <a:rPr lang="nl-NL" dirty="0"/>
              <a:t>De waslijn</a:t>
            </a:r>
          </a:p>
        </p:txBody>
      </p:sp>
    </p:spTree>
    <p:extLst>
      <p:ext uri="{BB962C8B-B14F-4D97-AF65-F5344CB8AC3E}">
        <p14:creationId xmlns:p14="http://schemas.microsoft.com/office/powerpoint/2010/main" val="1684152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 je leren?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Iets van :  leer , glas, zilver, hout </a:t>
            </a:r>
          </a:p>
          <a:p>
            <a:r>
              <a:rPr lang="nl-NL" dirty="0"/>
              <a:t>Waar is het van gemaakt?</a:t>
            </a:r>
          </a:p>
        </p:txBody>
      </p:sp>
    </p:spTree>
    <p:extLst>
      <p:ext uri="{BB962C8B-B14F-4D97-AF65-F5344CB8AC3E}">
        <p14:creationId xmlns:p14="http://schemas.microsoft.com/office/powerpoint/2010/main" val="1350772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220" name="Picture 4" descr="don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323850" y="5969000"/>
            <a:ext cx="97837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onweer</a:t>
            </a:r>
          </a:p>
          <a:p>
            <a:pPr algn="ctr"/>
            <a:r>
              <a:rPr lang="nl-NL" sz="2800"/>
              <a:t> ( de bliksem en de donder)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Pak steeds een voorwerp bij het woord van de </a:t>
            </a:r>
            <a:r>
              <a:rPr lang="nl-NL" dirty="0" err="1"/>
              <a:t>powerpoint</a:t>
            </a:r>
            <a:endParaRPr lang="nl-NL" dirty="0"/>
          </a:p>
          <a:p>
            <a:endParaRPr lang="nl-NL" dirty="0"/>
          </a:p>
          <a:p>
            <a:r>
              <a:rPr lang="nl-NL" dirty="0"/>
              <a:t>Zeg: ‘dit is een ….’</a:t>
            </a:r>
          </a:p>
          <a:p>
            <a:pPr marL="0" indent="0">
              <a:buNone/>
            </a:pPr>
            <a:r>
              <a:rPr lang="nl-NL" dirty="0"/>
              <a:t>            ‘het is van …… gemaakt’</a:t>
            </a:r>
          </a:p>
        </p:txBody>
      </p:sp>
    </p:spTree>
    <p:extLst>
      <p:ext uri="{BB962C8B-B14F-4D97-AF65-F5344CB8AC3E}">
        <p14:creationId xmlns:p14="http://schemas.microsoft.com/office/powerpoint/2010/main" val="24651581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5844" name="Picture 4" descr="G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0"/>
            <a:ext cx="6192838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glas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3796" name="Picture 4" descr="wasknij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8675687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903663" y="5969000"/>
            <a:ext cx="2386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wasknijper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7892" name="Picture 4" descr="H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7885113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877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hout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8916" name="Picture 4" descr="leer%20roo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5834062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3851275" y="6021388"/>
            <a:ext cx="779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leer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9940" name="Picture 4" descr="drop-plastic-bottle-coll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8424862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119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plastic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0964" name="Picture 4" descr="20194907-nijmegen-beeldhouwstenen-stenen-steen-beeldhouw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7848600" cy="58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1055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steen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7338"/>
            <a:ext cx="8229600" cy="4525962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1988" name="Picture 4" descr="crewelw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6983412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719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wol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3012" name="Picture 4" descr="Boedapest_zwaard_ijzer_strij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7848600" cy="588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901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/>
              <a:t> </a:t>
            </a:r>
            <a:r>
              <a:rPr lang="nl-NL" sz="2800"/>
              <a:t>ijzer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4036" name="Picture 4" descr="bola_zwangerschapsbel_zilver_ster_ma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5834063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101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zilver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075" name="Picture 4" descr="bliks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4645025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835151" y="5969000"/>
            <a:ext cx="7249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dirty="0"/>
              <a:t>de bliksem    (ik zie de bliksem)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4820" name="Picture 4" descr="voe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65532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1235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voelen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    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22621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hard  -  zacht</a:t>
            </a:r>
          </a:p>
        </p:txBody>
      </p:sp>
      <p:pic>
        <p:nvPicPr>
          <p:cNvPr id="36868" name="Picture 6" descr="20194907-nijmegen-beeldhouwstenen-stenen-steen-beeldhouwe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284663" cy="3216275"/>
          </a:xfrm>
          <a:noFill/>
        </p:spPr>
      </p:pic>
      <p:pic>
        <p:nvPicPr>
          <p:cNvPr id="36869" name="Picture 7" descr="crewelwo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0"/>
            <a:ext cx="3816350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Line 7"/>
          <p:cNvSpPr>
            <a:spLocks noChangeShapeType="1"/>
          </p:cNvSpPr>
          <p:nvPr/>
        </p:nvSpPr>
        <p:spPr bwMode="auto">
          <a:xfrm flipH="1" flipV="1">
            <a:off x="2268538" y="3429000"/>
            <a:ext cx="2087562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V="1">
            <a:off x="5867400" y="3357563"/>
            <a:ext cx="1009650" cy="251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Uitleg vragen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waar is het van…. gemaakt?</a:t>
            </a:r>
          </a:p>
          <a:p>
            <a:pPr eaLnBrk="1" hangingPunct="1"/>
            <a:endParaRPr lang="nl-NL"/>
          </a:p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Uitleg geven</a:t>
            </a:r>
          </a:p>
        </p:txBody>
      </p:sp>
      <p:sp>
        <p:nvSpPr>
          <p:cNvPr id="4608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het is van …… gemaakt.</a:t>
            </a:r>
          </a:p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Zoek iemand die</a:t>
            </a:r>
          </a:p>
        </p:txBody>
      </p:sp>
      <p:sp>
        <p:nvSpPr>
          <p:cNvPr id="8" name="Tijdelijke aanduiding voor inhoud 3"/>
          <p:cNvSpPr txBox="1">
            <a:spLocks/>
          </p:cNvSpPr>
          <p:nvPr/>
        </p:nvSpPr>
        <p:spPr bwMode="auto">
          <a:xfrm>
            <a:off x="4572000" y="2292350"/>
            <a:ext cx="40401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nl-NL" kern="0" dirty="0"/>
              <a:t>Leerlingen hebben briefje met daarop ‘leer, glas, plastic </a:t>
            </a:r>
            <a:r>
              <a:rPr lang="nl-NL" kern="0" dirty="0" err="1"/>
              <a:t>etc</a:t>
            </a:r>
            <a:endParaRPr lang="nl-NL" kern="0" dirty="0"/>
          </a:p>
          <a:p>
            <a:r>
              <a:rPr lang="nl-NL" kern="0" dirty="0"/>
              <a:t>Rondlopen: iemand zoeken die iets van …. Heeft en de naam van de leerling erachter zetten (werkblad zit in de handleiding)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36593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4710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wasknijper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4813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wasknijper		de wasknijpers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6077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3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 je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Iets van :  leer , glas, zilver, hout </a:t>
            </a:r>
          </a:p>
          <a:p>
            <a:r>
              <a:rPr lang="nl-NL" dirty="0"/>
              <a:t>Waar is het van gemaakt?</a:t>
            </a:r>
          </a:p>
        </p:txBody>
      </p:sp>
    </p:spTree>
    <p:extLst>
      <p:ext uri="{BB962C8B-B14F-4D97-AF65-F5344CB8AC3E}">
        <p14:creationId xmlns:p14="http://schemas.microsoft.com/office/powerpoint/2010/main" val="1934174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099" name="Picture 4" descr="don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8172450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115617" y="5969000"/>
            <a:ext cx="91362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dirty="0"/>
              <a:t>de donder – boem  (ik hoor de donder)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 je leren?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Stormen</a:t>
            </a:r>
          </a:p>
          <a:p>
            <a:r>
              <a:rPr lang="nl-NL" dirty="0"/>
              <a:t>De sneeuw</a:t>
            </a:r>
          </a:p>
          <a:p>
            <a:r>
              <a:rPr lang="nl-NL" dirty="0"/>
              <a:t>De stilte</a:t>
            </a:r>
          </a:p>
          <a:p>
            <a:r>
              <a:rPr lang="nl-NL" dirty="0"/>
              <a:t>De temperatuur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57727"/>
            <a:ext cx="4564754" cy="3157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86525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2833" y="5445224"/>
            <a:ext cx="8229600" cy="1143000"/>
          </a:xfrm>
        </p:spPr>
        <p:txBody>
          <a:bodyPr/>
          <a:lstStyle/>
          <a:p>
            <a:r>
              <a:rPr lang="nl-NL" dirty="0"/>
              <a:t>Woord van de dag: stormen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2833" y="919261"/>
            <a:ext cx="8229600" cy="4525963"/>
          </a:xfrm>
        </p:spPr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704856" cy="5329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00936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3252" name="Picture 4" descr="p1909-3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106" y="188640"/>
            <a:ext cx="8459787" cy="534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27987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sneeuwstorm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2228" name="Picture 4" descr="sneeuwp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3975" y="0"/>
            <a:ext cx="372745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059113" y="6021388"/>
            <a:ext cx="25034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sneeuwpop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4276" name="Picture 4" descr="spinnenweb%2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488" y="0"/>
            <a:ext cx="4516437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563938" y="6092825"/>
            <a:ext cx="2681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spinnenweb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6324" name="Picture 4" descr="EW,_GeoClips__Thermmome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0"/>
            <a:ext cx="246221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203575" y="6092825"/>
            <a:ext cx="2601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temperatuur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5300" name="Picture 4" descr="stilte2rv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7993062" cy="599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1411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stilte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1204" name="Picture 4" descr="schaa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561263" cy="593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779838" y="5805488"/>
            <a:ext cx="1906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schaats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7348" name="Picture 4" descr="Vijver%20in%20Park%20Nue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7777162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3903663" y="5969000"/>
            <a:ext cx="1511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vijver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0180" name="Picture 4" descr="kruisspin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0"/>
            <a:ext cx="3970338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18081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kruisje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148" name="Picture 4" descr="houten_klomp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8054975" cy="60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2505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klomp (-en)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8372" name="Picture 4" descr="j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0"/>
            <a:ext cx="5354637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059113" y="6092825"/>
            <a:ext cx="2938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waarschuwing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9396" name="Picture 4" descr="IJspegel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7921625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2305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ijspegel(s)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0420" name="Picture 4" descr="149271035_938355-sneeuwsto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7742237" cy="600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1809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sneeuwen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1444" name="Picture 4" descr="20090120000354_wi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8569325" cy="571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563938" y="5949950"/>
            <a:ext cx="3173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storm - stormen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2468" name="Picture 4" descr="Storm-1-B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15700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storm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3492" name="Picture 4" descr="4123_2008-0684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7164387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924300" y="6092825"/>
            <a:ext cx="1333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vriezen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4516" name="Picture 4" descr="HCA34I56RCAHHMU2OCA54H0W2CAKXTJ0NCAC2IQ3NCAAUD5H4CA0DNTDZCASL52FKCAB4YV31CAUXIGVICAIGRA91CAAC18KICA7LBQJLCA88FBVHCAQWGPWZCA81H0X0CAEUU25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75247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1728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echt waar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verzinnen</a:t>
            </a:r>
          </a:p>
          <a:p>
            <a:pPr eaLnBrk="1" hangingPunct="1">
              <a:buFontTx/>
              <a:buNone/>
            </a:pPr>
            <a:endParaRPr lang="nl-NL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gewoon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675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de schaats</a:t>
            </a:r>
          </a:p>
          <a:p>
            <a:pPr>
              <a:buFontTx/>
              <a:buNone/>
            </a:pPr>
            <a:r>
              <a:rPr lang="nl-NL"/>
              <a:t>de sneeuwpop</a:t>
            </a:r>
          </a:p>
          <a:p>
            <a:pPr>
              <a:buFontTx/>
              <a:buNone/>
            </a:pPr>
            <a:r>
              <a:rPr lang="nl-NL"/>
              <a:t>de sneeuwman</a:t>
            </a:r>
          </a:p>
          <a:p>
            <a:pPr>
              <a:buFontTx/>
              <a:buNone/>
            </a:pPr>
            <a:r>
              <a:rPr lang="nl-NL"/>
              <a:t>de sneeuwstorm</a:t>
            </a:r>
          </a:p>
          <a:p>
            <a:pPr>
              <a:buFontTx/>
              <a:buNone/>
            </a:pPr>
            <a:r>
              <a:rPr lang="nl-NL"/>
              <a:t>de spin</a:t>
            </a:r>
          </a:p>
          <a:p>
            <a:pPr>
              <a:buFontTx/>
              <a:buNone/>
            </a:pPr>
            <a:r>
              <a:rPr lang="nl-NL"/>
              <a:t>het spinnenweb</a:t>
            </a:r>
          </a:p>
          <a:p>
            <a:pPr>
              <a:buFontTx/>
              <a:buNone/>
            </a:pPr>
            <a:r>
              <a:rPr lang="nl-NL"/>
              <a:t>de temperatuur</a:t>
            </a:r>
          </a:p>
          <a:p>
            <a:pPr>
              <a:buFontTx/>
              <a:buNone/>
            </a:pPr>
            <a:r>
              <a:rPr lang="nl-NL"/>
              <a:t>de waarschuwing</a:t>
            </a:r>
          </a:p>
          <a:p>
            <a:pPr>
              <a:buFontTx/>
              <a:buNone/>
            </a:pPr>
            <a:endParaRPr lang="nl-N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172" name="Picture 4" descr="wallpapertwee_30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7221537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1789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lawaai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68611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nl-NL"/>
              <a:t>de schaats			de schaatsen</a:t>
            </a:r>
          </a:p>
          <a:p>
            <a:pPr>
              <a:buFontTx/>
              <a:buNone/>
            </a:pPr>
            <a:r>
              <a:rPr lang="nl-NL"/>
              <a:t>de sneeuwpop			de sneeuwpoppen</a:t>
            </a:r>
          </a:p>
          <a:p>
            <a:pPr>
              <a:buFontTx/>
              <a:buNone/>
            </a:pPr>
            <a:r>
              <a:rPr lang="nl-NL"/>
              <a:t>de sneeuwman		de sneeuwmannen</a:t>
            </a:r>
          </a:p>
          <a:p>
            <a:pPr>
              <a:buFontTx/>
              <a:buNone/>
            </a:pPr>
            <a:r>
              <a:rPr lang="nl-NL"/>
              <a:t>de sneeuwstorm		de sneeuwstormen</a:t>
            </a:r>
          </a:p>
          <a:p>
            <a:pPr>
              <a:buFontTx/>
              <a:buNone/>
            </a:pPr>
            <a:r>
              <a:rPr lang="nl-NL"/>
              <a:t>de spin				de spinnen</a:t>
            </a:r>
          </a:p>
          <a:p>
            <a:pPr>
              <a:buFontTx/>
              <a:buNone/>
            </a:pPr>
            <a:r>
              <a:rPr lang="nl-NL"/>
              <a:t>het spinnenweb		de spinnenwebben</a:t>
            </a:r>
          </a:p>
          <a:p>
            <a:pPr>
              <a:buFontTx/>
              <a:buNone/>
            </a:pPr>
            <a:r>
              <a:rPr lang="nl-NL"/>
              <a:t>de temperatuur		de temperaturen</a:t>
            </a:r>
          </a:p>
          <a:p>
            <a:pPr>
              <a:buFontTx/>
              <a:buNone/>
            </a:pPr>
            <a:r>
              <a:rPr lang="nl-NL"/>
              <a:t>de waarschuwing		de waarschuwingen</a:t>
            </a:r>
          </a:p>
          <a:p>
            <a:pPr>
              <a:buFontTx/>
              <a:buNone/>
            </a:pPr>
            <a:endParaRPr lang="nl-NL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696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kruisje</a:t>
            </a:r>
          </a:p>
          <a:p>
            <a:pPr>
              <a:buFontTx/>
              <a:buNone/>
            </a:pPr>
            <a:r>
              <a:rPr lang="nl-NL"/>
              <a:t>de stilte</a:t>
            </a:r>
          </a:p>
          <a:p>
            <a:pPr>
              <a:buFontTx/>
              <a:buNone/>
            </a:pPr>
            <a:r>
              <a:rPr lang="nl-NL"/>
              <a:t>de vijver</a:t>
            </a:r>
          </a:p>
          <a:p>
            <a:pPr>
              <a:buFontTx/>
              <a:buNone/>
            </a:pPr>
            <a:r>
              <a:rPr lang="nl-NL"/>
              <a:t>de ijspegel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meervoud</a:t>
            </a:r>
          </a:p>
        </p:txBody>
      </p:sp>
      <p:sp>
        <p:nvSpPr>
          <p:cNvPr id="7065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nl-NL"/>
              <a:t>het kruisje		de kruisjes</a:t>
            </a:r>
          </a:p>
          <a:p>
            <a:pPr>
              <a:buFontTx/>
              <a:buNone/>
            </a:pPr>
            <a:r>
              <a:rPr lang="nl-NL"/>
              <a:t>de stilte			de stiltes</a:t>
            </a:r>
          </a:p>
          <a:p>
            <a:pPr>
              <a:buFontTx/>
              <a:buNone/>
            </a:pPr>
            <a:r>
              <a:rPr lang="nl-NL"/>
              <a:t>de vijver			de vijvers</a:t>
            </a:r>
          </a:p>
          <a:p>
            <a:pPr>
              <a:buFontTx/>
              <a:buNone/>
            </a:pPr>
            <a:r>
              <a:rPr lang="nl-NL"/>
              <a:t>de ijspegel		de ijspegels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</p:spTree>
    <p:extLst>
      <p:ext uri="{BB962C8B-B14F-4D97-AF65-F5344CB8AC3E}">
        <p14:creationId xmlns:p14="http://schemas.microsoft.com/office/powerpoint/2010/main" val="259003781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werkblad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Trek een streep tussen het woordje en het plaatje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err="1"/>
              <a:t>TweePraat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/>
              <a:t>Maak zinnen met de woorden van het werkblad</a:t>
            </a:r>
          </a:p>
        </p:txBody>
      </p:sp>
    </p:spTree>
    <p:extLst>
      <p:ext uri="{BB962C8B-B14F-4D97-AF65-F5344CB8AC3E}">
        <p14:creationId xmlns:p14="http://schemas.microsoft.com/office/powerpoint/2010/main" val="16241959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30415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4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Stormen</a:t>
            </a:r>
          </a:p>
          <a:p>
            <a:r>
              <a:rPr lang="nl-NL" dirty="0"/>
              <a:t>De sneeuw</a:t>
            </a:r>
          </a:p>
          <a:p>
            <a:r>
              <a:rPr lang="nl-NL" dirty="0"/>
              <a:t>De stilte</a:t>
            </a:r>
          </a:p>
          <a:p>
            <a:r>
              <a:rPr lang="nl-NL" dirty="0"/>
              <a:t>De temperatuur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57727"/>
            <a:ext cx="4564754" cy="3157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418369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nl-NL" dirty="0"/>
              <a:t>Weet je nog?</a:t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</p:spTree>
    <p:extLst>
      <p:ext uri="{BB962C8B-B14F-4D97-AF65-F5344CB8AC3E}">
        <p14:creationId xmlns:p14="http://schemas.microsoft.com/office/powerpoint/2010/main" val="270320343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 je leren?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Dingen van plastic, ijzer en van ….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 txBox="1">
            <a:spLocks/>
          </p:cNvSpPr>
          <p:nvPr/>
        </p:nvSpPr>
        <p:spPr bwMode="auto">
          <a:xfrm>
            <a:off x="609600" y="2327275"/>
            <a:ext cx="40401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nl-NL" kern="0" dirty="0"/>
          </a:p>
        </p:txBody>
      </p:sp>
      <p:pic>
        <p:nvPicPr>
          <p:cNvPr id="5" name="Tijdelijke aanduiding voor inhou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12976"/>
            <a:ext cx="3839621" cy="26179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72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196" name="Picture 4" descr="luc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144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lucht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2708" name="Picture 4" descr="stuk_holle_ho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7956550" cy="59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3903663" y="5969000"/>
            <a:ext cx="1452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hoek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3732" name="Picture 4" descr="LIJ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0"/>
            <a:ext cx="425132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843213" y="6021388"/>
            <a:ext cx="3114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streep  -  de lijn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4756" name="Picture 4" descr="maxicosi%20hanger%20(4%20nijntjes%20op%20rij)%20klikmodel%20(winkel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60350"/>
            <a:ext cx="711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708400" y="6021388"/>
            <a:ext cx="1947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midden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5780" name="Picture 4" descr="SnijplankKersenhoutRechtho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643" y="452007"/>
            <a:ext cx="8748713" cy="604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635375" y="5949950"/>
            <a:ext cx="2244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de rechthoek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6804" name="Picture 4" descr="28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74168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132138" y="6092825"/>
            <a:ext cx="2581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een lijn trekken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7828" name="Picture 4" descr="H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0"/>
            <a:ext cx="8208962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877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hout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8852" name="Picture 4" descr="leer%20roo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0"/>
            <a:ext cx="54737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3471863" y="6040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3903663" y="5969000"/>
            <a:ext cx="779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leer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  <p:bldP spid="8704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9876" name="Picture 4" descr="drop-plastic-bottle-colle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8424862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1193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plastic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0900" name="Picture 4" descr="20194907-nijmegen-beeldhouwstenen-stenen-steen-beeldhouw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7848600" cy="58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1055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steen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1924" name="Picture 4" descr="G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60483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3903663" y="59690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2800"/>
              <a:t>glas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642</Words>
  <Application>Microsoft Office PowerPoint</Application>
  <PresentationFormat>Diavoorstelling (4:3)</PresentationFormat>
  <Paragraphs>229</Paragraphs>
  <Slides>108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108</vt:i4>
      </vt:variant>
    </vt:vector>
  </HeadingPairs>
  <TitlesOfParts>
    <vt:vector size="111" baseType="lpstr">
      <vt:lpstr>Arial</vt:lpstr>
      <vt:lpstr>Calibri</vt:lpstr>
      <vt:lpstr>Standaardontwerp</vt:lpstr>
      <vt:lpstr>Mondeling  Nederlands</vt:lpstr>
      <vt:lpstr>Weet je nog?</vt:lpstr>
      <vt:lpstr>Wat ga je leren?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 domoor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Het verhaal</vt:lpstr>
      <vt:lpstr>meervoud</vt:lpstr>
      <vt:lpstr>meervoud</vt:lpstr>
      <vt:lpstr>meervoud</vt:lpstr>
      <vt:lpstr>meervoud</vt:lpstr>
      <vt:lpstr>Aan de slag</vt:lpstr>
      <vt:lpstr>Wat hebben wij geleerd?</vt:lpstr>
      <vt:lpstr>Dag 2</vt:lpstr>
      <vt:lpstr>Weet je nog?</vt:lpstr>
      <vt:lpstr>Wat ga je leren?</vt:lpstr>
      <vt:lpstr>Aan de slag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  </vt:lpstr>
      <vt:lpstr>Uitleg vragen</vt:lpstr>
      <vt:lpstr>Uitleg geven</vt:lpstr>
      <vt:lpstr>Aan de slag</vt:lpstr>
      <vt:lpstr>meervoud</vt:lpstr>
      <vt:lpstr>meervoud</vt:lpstr>
      <vt:lpstr>Wat hebben wij geleerd?</vt:lpstr>
      <vt:lpstr>Dag 3</vt:lpstr>
      <vt:lpstr>Wat heb je geleerd?</vt:lpstr>
      <vt:lpstr>Wat ga je leren?</vt:lpstr>
      <vt:lpstr>Woord van de dag: stormen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 Het verhaal</vt:lpstr>
      <vt:lpstr>Aan de slag</vt:lpstr>
      <vt:lpstr>Wat hebben wij geleerd?</vt:lpstr>
      <vt:lpstr>Dag 4</vt:lpstr>
      <vt:lpstr>Weet je nog?</vt:lpstr>
      <vt:lpstr>Weet je nog? Het verhaal</vt:lpstr>
      <vt:lpstr>Wat ga je leren?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Aan de slag</vt:lpstr>
      <vt:lpstr>Aan de slag Placemat</vt:lpstr>
      <vt:lpstr>meervoud</vt:lpstr>
      <vt:lpstr>meervoud</vt:lpstr>
      <vt:lpstr>Wat hebben wij geleerd?</vt:lpstr>
      <vt:lpstr>Dag 5</vt:lpstr>
    </vt:vector>
  </TitlesOfParts>
  <Company>OPOZ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kernleerkracht</dc:creator>
  <cp:lastModifiedBy>aurora smit</cp:lastModifiedBy>
  <cp:revision>40</cp:revision>
  <dcterms:created xsi:type="dcterms:W3CDTF">2010-02-11T12:28:14Z</dcterms:created>
  <dcterms:modified xsi:type="dcterms:W3CDTF">2016-06-26T21:46:15Z</dcterms:modified>
</cp:coreProperties>
</file>